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783f0c96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783f0c96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783f0c96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1783f0c96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1783f0c96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1783f0c96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1783f0c963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1783f0c963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1783f0c963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1783f0c963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1783f0c96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1783f0c96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1783f0c963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1783f0c96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1783f0c963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1783f0c963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 ФЕРМЕНТЫ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124625" y="203925"/>
            <a:ext cx="89277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Характеристика, классификация и номенклатура ферментов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Биохимические реакции, протекающие в живой клетке, требуют участие биокатализаторов – ферментов (энзимы). Слово "фермент" происходит от лат. fermentium - закваска, а "энзим" - от греч. еп - в, внутри. Это вещества сложного строения, белковой структуры. Вещества, которые ферменты подвергают химическому превращению, называются субстратами. Большинство ферментов обладает четвертичной структурой. Молекулярная масса ферментов: 12тыс.–1млн. Дальтон. Размеры ферментов значительно превышают размеры субстратов.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Если небелковая часть фермента состоит из неорганических веществ (ионы металлов) ее называют кофактором. Если состоит из сложных органических веществ (водорастворимые витамины) и обуславливает активность фермента, эту часть называют коферментом (коэнзимом). Белковую часть в ферменте называют апоферментом (апоэнзимом). Весь каталитически активный фермент вместе с небелковой частью называется холоферментом.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Установлено, что коэнзим определяет региоселективность биохимических процессов по типам реакций, а апоэнзим отвечает за формирование субстратной специфичности.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/>
        </p:nvSpPr>
        <p:spPr>
          <a:xfrm>
            <a:off x="79300" y="0"/>
            <a:ext cx="9006900" cy="5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Успешное функционирование некоторых ферментов требует присутствия в организме микродоз некоторых металлов (Мg, Zn, Мо, Сu), которые являются активаторами ферментов. Коферменты и ионы металлов – термостабильны, а белковая часть – термолабильна.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Известно более 1 тыс. ферментов. Ферменты имеют тривиальные названия, которые составляются путем прибавления окончания – аза к слову, обозначающему субстрат на который действует фермент. Исключения составляют пищеварительные ферменты, для которых укоренились названия, оканчивающиеся на ин.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В настоящее время используется схема классификации и рациональной номенклатуры ферментов, принятые в 1961 г. Международным биохимическим союзом. В основу еѐ положен тип химической реакции, катализируемой данным ферментом и его специфичность. При этом каждый фермент обозначается кодом из четырех цифр (например, КФ 1.1.1.27): 1 цифра – класс ферментов, она указывает на тип химической реакции, катализируемой ферментами. 2 цифра – обозначает подкласс, уточняет действие фермента, указывая на природу химической группы субстрата, атакуемой ферментом; 3 цифра – подподкласс, еще более конкретизирует действие фермента, уточняя природу атакуемой связи субстрата и природу акцептора; 4 цифра – обозначает порядковый номер фермента в данном классе.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79300" y="0"/>
            <a:ext cx="9006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Согласно Международной классификации ферменты делят на 6 классов: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1. Оксидоредуктазы – катализируют окислительно-восстановительные реакции, лежащие в основе биологического окисления. Они делятся на анаэробные и аэробные дегидрогеназы (оксидазы). На каждый субстрат может действовать несколько ферментов и по-разному: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9738" y="1478375"/>
            <a:ext cx="5724525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6"/>
          <p:cNvSpPr txBox="1"/>
          <p:nvPr/>
        </p:nvSpPr>
        <p:spPr>
          <a:xfrm>
            <a:off x="0" y="2154650"/>
            <a:ext cx="908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2. Трансферазы – обеспечивают перенос целых функциональных групп и остатков (ацильных, фосфатных, гликозидных и др.) от одного субстрата к другому: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0738" y="2796700"/>
            <a:ext cx="6524625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-150" y="113300"/>
            <a:ext cx="9036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3. Гидролазы – катализируют разрыв внутримолекулярных связей (кроме –С-С-связи) в субстратах с присоединением воды по месту разрыва: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950" y="778025"/>
            <a:ext cx="7658100" cy="9906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0" y="1722050"/>
            <a:ext cx="9036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4. Лиазы – катализируют разрыв связей в субстратах без присоединения воды, т.е. осуществляют не гидролитическое расщепление связей –С-С-, -С-О-, С-N, -С-S, а также участвуют в отщеплении воды, сероводорода, углекислого газа.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60338" y="2737850"/>
            <a:ext cx="59150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/>
        </p:nvSpPr>
        <p:spPr>
          <a:xfrm>
            <a:off x="0" y="3014075"/>
            <a:ext cx="908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5. Изомеразы – осуществляют внутримолекулярные перегруппировки с образованием изомеров: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94442" y="3497525"/>
            <a:ext cx="6555124" cy="146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108150" y="113300"/>
            <a:ext cx="8927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6. Лигазы (синтетазы) – катализируют образование связей –С-С-, -С-О-, С-N, -С-S, а именно осуществляют синтез соединения двух субстратов, участвуют в расщеплении пирофосфатных связей, чем поставляют энергию для синтеза.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54000" y="2945625"/>
            <a:ext cx="90360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Структура и механизм действия ферментов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В трехмерной структуре фермента различают несколько функциональных участков. Сочетание функциональных групп определенных аминокислотных остатков, необходимых для осуществления ферментативной реакции, получило название активного центра фермента.  </a:t>
            </a: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нем содержится контактный участок, обеспечивающий связывание субстрата ферментом, и каталитический центр, принимающий непосредственное участие в осуществлении ферментативной реакции.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125" y="1004450"/>
            <a:ext cx="7969750" cy="207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/>
        </p:nvSpPr>
        <p:spPr>
          <a:xfrm>
            <a:off x="0" y="0"/>
            <a:ext cx="90975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Функциональные группы субстратов, участвующие в реакции, аминокислотные остатки и функциональные группы активного центра вследствие наличия вторичной и третичной структуры белка, т.е. изогнутости и скручивания цепи в пространстве, расположены близко друг к другу. Это свойство активного центра называют эффектом сближения и ориентации реагентов. Такое упорядоченное расположение субстратов вызывает уменьшение энтропии и, как следствие, снижение энергии активации (Еа), что определяет каталитическую эффективность ферментов.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В участке связывания субстрат взаимодействует с ферментом, формируя ферментсубстратный комплекс. В каталитическом участке субстрат претерпевает химическое превращение в продукт, который затем высвобождается из активного центра фермента. Схематично процесс катализа можно представить уравнением: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9525" y="3118000"/>
            <a:ext cx="2838450" cy="2381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9"/>
          <p:cNvSpPr txBox="1"/>
          <p:nvPr/>
        </p:nvSpPr>
        <p:spPr>
          <a:xfrm>
            <a:off x="0" y="3163525"/>
            <a:ext cx="90975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где Е - энзим, S - субстрат, Р - продукт. Данные обозначения общеприняты и происходят от английских слов enzyme, substrat, product. Некоторые ферменты имеют аллостерический или регуляторный центр. Такие ферменты имеют четвертичную структуру и катализируют важнейшие участки метаболизма. Аллостерический центр удален от активного центра и находится в другом месте молекулы фермента (с греч. аllоs - другой, stеrеоs – место). К нему присоединяются вещества, регулирующие активность фермента.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/>
        </p:nvSpPr>
        <p:spPr>
          <a:xfrm>
            <a:off x="0" y="0"/>
            <a:ext cx="9086100" cy="5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Эти вещества называются аллостерическими эффекторами или модуляторами. Эффекторы, увеличивающие активность фермента и соответственно, ускоряющие скорость реакции называются активаторами, а уменьшающие активность и замедляющие скорость реакции – ингибиторами. Ингибиторы бывают необратимые и обратимые. По механизму действия они делятся на конкурентные обратимые ингибиторы и неконкурентные.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Свойства энзимов</a:t>
            </a: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Ферменты - белковые молекулы, они обладают всеми свойствами, характерными для белков, но имеют особенности строения, характеризующие их как катализаторы. Основные свойства ферментов как биологических катализаторов: 1. Специфичность определяет биологическую значимость ферментов. В зависимости от строения активного центра фермента различают: А) Субстратная специфичность, которая бывает: - Абсолютная субстратная специфичность – активный центр фермента комплементарен только одному субстрату. - Групповая субстратная специфичность - многие ферменты катализируют однотипные реакции и взаимодействуют с субстратами, имеющими общие структурные особенности. - Стереоспецифичность. При наличии у субстрата нескольких стереоизомеров фермент проявляет абсолютную специфичность к одному из них. Б)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/>
        </p:nvSpPr>
        <p:spPr>
          <a:xfrm>
            <a:off x="0" y="0"/>
            <a:ext cx="91440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Каталитическая специфичность. Фермент катализирует превращение присоединѐнного субстрата по одному из возможных путей его превращения. Это свойство обеспечивается строением каталитического участка активного центра фермента и еще называется специфичностью пути превращения субстрата. 2. Активность ферментов. Ее мерой является скорость реакции и зависит от многих факторов: рН среды, температуры, концентрации субстрата (ненасыщенная), и количества фермента: чем больше концентрация фермента в клетке, тем выше скорость реакции.</a:t>
            </a:r>
            <a:r>
              <a:rPr lang="ru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